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4"/>
  </p:sldMasterIdLst>
  <p:notesMasterIdLst>
    <p:notesMasterId r:id="rId13"/>
  </p:notesMasterIdLst>
  <p:sldIdLst>
    <p:sldId id="256" r:id="rId5"/>
    <p:sldId id="257" r:id="rId6"/>
    <p:sldId id="258" r:id="rId7"/>
    <p:sldId id="259" r:id="rId8"/>
    <p:sldId id="263" r:id="rId9"/>
    <p:sldId id="260" r:id="rId10"/>
    <p:sldId id="261" r:id="rId11"/>
    <p:sldId id="262" r:id="rId12"/>
  </p:sldIdLst>
  <p:sldSz cx="9144000" cy="5143500" type="screen16x9"/>
  <p:notesSz cx="6858000" cy="9144000"/>
  <p:embeddedFontLs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Montserrat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e36f82c8c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e36f82c8c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e36f82c8c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e36f82c8c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54752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e36f82c8c0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e36f82c8c0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d5c3bfb198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d5c3bfb198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11b934b0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11b934b0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/>
          <p:nvPr/>
        </p:nvSpPr>
        <p:spPr>
          <a:xfrm>
            <a:off x="-93225" y="-26475"/>
            <a:ext cx="3586200" cy="51699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6510375" y="3663850"/>
            <a:ext cx="2633400" cy="9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Nome dos integrantes</a:t>
            </a:r>
            <a:endParaRPr dirty="0"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30" name="Google Shape;230;p17"/>
          <p:cNvSpPr/>
          <p:nvPr/>
        </p:nvSpPr>
        <p:spPr>
          <a:xfrm>
            <a:off x="3387225" y="3334675"/>
            <a:ext cx="1849200" cy="1809000"/>
          </a:xfrm>
          <a:prstGeom prst="rtTriangl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>
            <a:spLocks noGrp="1"/>
          </p:cNvSpPr>
          <p:nvPr>
            <p:ph type="ctrTitle"/>
          </p:nvPr>
        </p:nvSpPr>
        <p:spPr>
          <a:xfrm>
            <a:off x="0" y="1704075"/>
            <a:ext cx="91440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Titulo do projeto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2" name="Google Shape;232;p17"/>
          <p:cNvSpPr txBox="1"/>
          <p:nvPr/>
        </p:nvSpPr>
        <p:spPr>
          <a:xfrm>
            <a:off x="7594200" y="4662475"/>
            <a:ext cx="1549800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2025/1° Semestre</a:t>
            </a:r>
            <a:endParaRPr sz="13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3" name="Google Shape;233;p17"/>
          <p:cNvPicPr preferRelativeResize="0"/>
          <p:nvPr/>
        </p:nvPicPr>
        <p:blipFill rotWithShape="1">
          <a:blip r:embed="rId3">
            <a:alphaModFix/>
          </a:blip>
          <a:srcRect r="53334"/>
          <a:stretch/>
        </p:blipFill>
        <p:spPr>
          <a:xfrm>
            <a:off x="0" y="0"/>
            <a:ext cx="1934525" cy="102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3225" y="4248075"/>
            <a:ext cx="9144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4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Problema</a:t>
            </a:r>
            <a:endParaRPr/>
          </a:p>
        </p:txBody>
      </p:sp>
      <p:pic>
        <p:nvPicPr>
          <p:cNvPr id="243" name="Google Shape;2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48150"/>
            <a:ext cx="914400" cy="8953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9005E6-09A0-41AA-97C9-10C3D45709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Justificativa</a:t>
            </a:r>
            <a:endParaRPr/>
          </a:p>
        </p:txBody>
      </p:sp>
      <p:sp>
        <p:nvSpPr>
          <p:cNvPr id="249" name="Google Shape;249;p19"/>
          <p:cNvSpPr txBox="1">
            <a:spLocks noGrp="1"/>
          </p:cNvSpPr>
          <p:nvPr>
            <p:ph type="body" idx="1"/>
          </p:nvPr>
        </p:nvSpPr>
        <p:spPr>
          <a:xfrm>
            <a:off x="1138950" y="1164650"/>
            <a:ext cx="7356000" cy="18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sz="1700" dirty="0"/>
          </a:p>
        </p:txBody>
      </p:sp>
      <p:pic>
        <p:nvPicPr>
          <p:cNvPr id="250" name="Google Shape;25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7650" y="3362050"/>
            <a:ext cx="14287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4875" y="3362050"/>
            <a:ext cx="14287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248150"/>
            <a:ext cx="9144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0"/>
          <p:cNvSpPr txBox="1">
            <a:spLocks noGrp="1"/>
          </p:cNvSpPr>
          <p:nvPr>
            <p:ph type="title"/>
          </p:nvPr>
        </p:nvSpPr>
        <p:spPr>
          <a:xfrm>
            <a:off x="1257000" y="403875"/>
            <a:ext cx="70389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Objetivos Gerais</a:t>
            </a:r>
            <a:endParaRPr dirty="0"/>
          </a:p>
        </p:txBody>
      </p:sp>
      <p:pic>
        <p:nvPicPr>
          <p:cNvPr id="261" name="Google Shape;2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073300"/>
            <a:ext cx="1092975" cy="10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BD44568-137E-4B9D-AAE2-755A898B6F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0"/>
          <p:cNvSpPr txBox="1">
            <a:spLocks noGrp="1"/>
          </p:cNvSpPr>
          <p:nvPr>
            <p:ph type="title"/>
          </p:nvPr>
        </p:nvSpPr>
        <p:spPr>
          <a:xfrm>
            <a:off x="1257000" y="403875"/>
            <a:ext cx="70389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Objetivos </a:t>
            </a:r>
            <a:r>
              <a:rPr lang="pt-BR" dirty="0" err="1"/>
              <a:t>Especificos</a:t>
            </a:r>
            <a:endParaRPr dirty="0"/>
          </a:p>
        </p:txBody>
      </p:sp>
      <p:pic>
        <p:nvPicPr>
          <p:cNvPr id="261" name="Google Shape;2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073300"/>
            <a:ext cx="1092975" cy="10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BD6527A-7916-4D1D-B3E5-8975635C08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548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Ferramentas utilizadas</a:t>
            </a:r>
            <a:endParaRPr dirty="0"/>
          </a:p>
        </p:txBody>
      </p:sp>
      <p:pic>
        <p:nvPicPr>
          <p:cNvPr id="268" name="Google Shape;26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48150"/>
            <a:ext cx="914400" cy="8953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B64201D-60B0-4826-9424-EA107A639B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DEMONSTRAÇÃO</a:t>
            </a:r>
            <a:endParaRPr/>
          </a:p>
        </p:txBody>
      </p:sp>
      <p:pic>
        <p:nvPicPr>
          <p:cNvPr id="274" name="Google Shape;2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000" y="1721425"/>
            <a:ext cx="1848825" cy="181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Referência Literárias</a:t>
            </a:r>
            <a:endParaRPr/>
          </a:p>
        </p:txBody>
      </p:sp>
      <p:sp>
        <p:nvSpPr>
          <p:cNvPr id="280" name="Google Shape;280;p23"/>
          <p:cNvSpPr txBox="1">
            <a:spLocks noGrp="1"/>
          </p:cNvSpPr>
          <p:nvPr>
            <p:ph type="body" idx="1"/>
          </p:nvPr>
        </p:nvSpPr>
        <p:spPr>
          <a:xfrm>
            <a:off x="1138950" y="1492375"/>
            <a:ext cx="7356000" cy="12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OXFORD LANGUAGES. Dicionário Oxford Languages. Disponível em: https://languages.oup.com/. Acesso em: 8 nov. 2024.</a:t>
            </a:r>
            <a:endParaRPr/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PÓS PUC-PR. Scrum: entenda a metodologia ágil mais utilizada no mercado. 2021. Disponível em: https://pos.pucpr.br/blog/scrum-metodologia-agil/. Acesso em: 8 nov. 2024.</a:t>
            </a:r>
            <a:endParaRPr/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TYPESCRIPTLANG. TypeScript Documentation. Disponível em: https://www.typescriptlang.org/. Acesso em: 8 nov. 2024.</a:t>
            </a:r>
            <a:endParaRPr/>
          </a:p>
        </p:txBody>
      </p:sp>
      <p:pic>
        <p:nvPicPr>
          <p:cNvPr id="281" name="Google Shape;2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48150"/>
            <a:ext cx="9144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245FAA23C5F2C41BB1E0E246B39D830" ma:contentTypeVersion="0" ma:contentTypeDescription="Crie um novo documento." ma:contentTypeScope="" ma:versionID="1066c12b454980ad3187e7c3099f629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e257547f92819c86ae4143fe76bb6c5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E4D54B4-BD1D-4D7C-9A5A-56FAEFADCBB1}"/>
</file>

<file path=customXml/itemProps2.xml><?xml version="1.0" encoding="utf-8"?>
<ds:datastoreItem xmlns:ds="http://schemas.openxmlformats.org/officeDocument/2006/customXml" ds:itemID="{0B545141-7410-45EB-BCF4-2DBE53CD482E}">
  <ds:schemaRefs>
    <ds:schemaRef ds:uri="http://schemas.microsoft.com/office/2006/metadata/properties"/>
    <ds:schemaRef ds:uri="http://schemas.microsoft.com/office/infopath/2007/PartnerControls"/>
    <ds:schemaRef ds:uri="87a48457-774e-4634-bad7-2a21305b7791"/>
    <ds:schemaRef ds:uri="47fdeba2-d48b-4d86-bb4d-f00b5ec2f9b8"/>
  </ds:schemaRefs>
</ds:datastoreItem>
</file>

<file path=customXml/itemProps3.xml><?xml version="1.0" encoding="utf-8"?>
<ds:datastoreItem xmlns:ds="http://schemas.openxmlformats.org/officeDocument/2006/customXml" ds:itemID="{2D2F2F02-C3D3-48E7-A6EC-D2A1F27B24F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Microsoft Office PowerPoint</Application>
  <PresentationFormat>Apresentação na tela (16:9)</PresentationFormat>
  <Paragraphs>13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Lato</vt:lpstr>
      <vt:lpstr>Montserrat</vt:lpstr>
      <vt:lpstr>Arial</vt:lpstr>
      <vt:lpstr>Focus</vt:lpstr>
      <vt:lpstr>Titulo do projeto  </vt:lpstr>
      <vt:lpstr>Problema</vt:lpstr>
      <vt:lpstr>Justificativa</vt:lpstr>
      <vt:lpstr>Objetivos Gerais</vt:lpstr>
      <vt:lpstr>Objetivos Especificos</vt:lpstr>
      <vt:lpstr>Ferramentas utilizadas</vt:lpstr>
      <vt:lpstr>DEMONSTRAÇÃO</vt:lpstr>
      <vt:lpstr>Referência Literárias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Titulo do projeto  </dc:title>
  <cp:lastModifiedBy>CAMARGO</cp:lastModifiedBy>
  <cp:revision>1</cp:revision>
  <dcterms:modified xsi:type="dcterms:W3CDTF">2025-05-21T00:14:53Z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0x0101006245FAA23C5F2C41BB1E0E246B39D830</vt:lpwstr>
  </property>
</Properties>
</file>